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58" r:id="rId7"/>
    <p:sldId id="278" r:id="rId8"/>
    <p:sldId id="286" r:id="rId9"/>
    <p:sldId id="279" r:id="rId10"/>
    <p:sldId id="280" r:id="rId11"/>
    <p:sldId id="281" r:id="rId12"/>
    <p:sldId id="282" r:id="rId13"/>
    <p:sldId id="283" r:id="rId14"/>
    <p:sldId id="285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10/15/2021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10/15/2021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ustomdroidrom.blogspot.com/2016/07/how-to-root-samsung-galaxy-j5-twrp-on.html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3" y="1327759"/>
            <a:ext cx="5383215" cy="1929505"/>
          </a:xfrm>
        </p:spPr>
        <p:txBody>
          <a:bodyPr/>
          <a:lstStyle/>
          <a:p>
            <a:r>
              <a:rPr lang="en-US" dirty="0"/>
              <a:t>Personal vulnerability investigation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r>
              <a:rPr lang="en-US" sz="2400" b="1" dirty="0"/>
              <a:t>Florin Pan</a:t>
            </a:r>
            <a:r>
              <a:rPr lang="ro-RO" sz="2400" b="1" dirty="0"/>
              <a:t>ă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70B1C-1808-4357-9214-BD56CB5E5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8" y="527542"/>
            <a:ext cx="9693925" cy="687834"/>
          </a:xfrm>
        </p:spPr>
        <p:txBody>
          <a:bodyPr/>
          <a:lstStyle/>
          <a:p>
            <a:r>
              <a:rPr lang="en-US" dirty="0"/>
              <a:t>My “attack”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D57E9-13E1-4B53-AAD1-97DFC843C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F502007-6E27-41F3-A45B-8868664BF495}"/>
              </a:ext>
            </a:extLst>
          </p:cNvPr>
          <p:cNvPicPr>
            <a:picLocks noGrp="1"/>
          </p:cNvPicPr>
          <p:nvPr>
            <p:ph sz="quarter" idx="10"/>
          </p:nvPr>
        </p:nvPicPr>
        <p:blipFill rotWithShape="1">
          <a:blip r:embed="rId2"/>
          <a:srcRect l="30641" t="58576" r="21025" b="18177"/>
          <a:stretch/>
        </p:blipFill>
        <p:spPr bwMode="auto">
          <a:xfrm>
            <a:off x="693738" y="2627662"/>
            <a:ext cx="7654925" cy="20709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86171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70B1C-1808-4357-9214-BD56CB5E5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8" y="527542"/>
            <a:ext cx="9693925" cy="687834"/>
          </a:xfrm>
        </p:spPr>
        <p:txBody>
          <a:bodyPr/>
          <a:lstStyle/>
          <a:p>
            <a:r>
              <a:rPr lang="en-US" dirty="0"/>
              <a:t>The success scenario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D57E9-13E1-4B53-AAD1-97DFC843C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44126-4EA2-452F-B583-FA964F9458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2876365"/>
            <a:ext cx="7654925" cy="3321235"/>
          </a:xfrm>
        </p:spPr>
        <p:txBody>
          <a:bodyPr/>
          <a:lstStyle/>
          <a:p>
            <a:r>
              <a:rPr lang="en-US" sz="3200" dirty="0"/>
              <a:t>Connection established</a:t>
            </a:r>
          </a:p>
          <a:p>
            <a:r>
              <a:rPr lang="en-US" sz="3200" dirty="0"/>
              <a:t>The possible commands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FFC000"/>
                </a:solidFill>
              </a:rPr>
              <a:t>dump_sms</a:t>
            </a:r>
            <a:endParaRPr lang="en-US" dirty="0">
              <a:solidFill>
                <a:srgbClr val="FFC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FFC000"/>
                </a:solidFill>
              </a:rPr>
              <a:t>dump_callog</a:t>
            </a:r>
            <a:endParaRPr lang="en-US" dirty="0">
              <a:solidFill>
                <a:srgbClr val="FFC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FFC000"/>
                </a:solidFill>
              </a:rPr>
              <a:t>webcam_stream</a:t>
            </a:r>
            <a:endParaRPr lang="en-US" dirty="0">
              <a:solidFill>
                <a:srgbClr val="FFC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FFC000"/>
                </a:solidFill>
              </a:rPr>
              <a:t>webcam_snap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55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device in question: </a:t>
            </a:r>
            <a:r>
              <a:rPr lang="en-US" sz="2000" b="1" dirty="0"/>
              <a:t>Samsung Galaxy J5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Research discoveries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Vulnerabilities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My “attack”​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DOT framework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Picture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5AF44A-F564-4E9A-B231-AE698F8782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153" r="191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/>
              <a:t>System bug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4"/>
            <a:ext cx="2556579" cy="1328236"/>
          </a:xfrm>
        </p:spPr>
        <p:txBody>
          <a:bodyPr/>
          <a:lstStyle/>
          <a:p>
            <a:r>
              <a:rPr lang="en-US" sz="1600" dirty="0"/>
              <a:t>Bypassing the password screen using the emergency call option and a quick press of buttons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8997" y="1873815"/>
            <a:ext cx="2696956" cy="365125"/>
          </a:xfrm>
        </p:spPr>
        <p:txBody>
          <a:bodyPr/>
          <a:lstStyle/>
          <a:p>
            <a:r>
              <a:rPr lang="en-US" dirty="0"/>
              <a:t>Available programs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7" y="2178444"/>
            <a:ext cx="2556578" cy="1291081"/>
          </a:xfrm>
        </p:spPr>
        <p:txBody>
          <a:bodyPr/>
          <a:lstStyle/>
          <a:p>
            <a:r>
              <a:rPr lang="en-US" sz="1600" dirty="0"/>
              <a:t>Online software that cracks your password and why is it dangerous?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9595" y="4071261"/>
            <a:ext cx="2707232" cy="365125"/>
          </a:xfrm>
        </p:spPr>
        <p:txBody>
          <a:bodyPr/>
          <a:lstStyle/>
          <a:p>
            <a:r>
              <a:rPr lang="en-US"/>
              <a:t>homemade </a:t>
            </a:r>
            <a:r>
              <a:rPr lang="en-US" dirty="0"/>
              <a:t>attack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6" y="4383943"/>
            <a:ext cx="2556577" cy="1328236"/>
          </a:xfrm>
        </p:spPr>
        <p:txBody>
          <a:bodyPr/>
          <a:lstStyle/>
          <a:p>
            <a:r>
              <a:rPr lang="en-US" sz="1600" dirty="0"/>
              <a:t>How can you attack a phone yourself?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38997" y="4071261"/>
            <a:ext cx="2556578" cy="365125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38997" y="4375890"/>
            <a:ext cx="2556578" cy="1291081"/>
          </a:xfrm>
        </p:spPr>
        <p:txBody>
          <a:bodyPr/>
          <a:lstStyle/>
          <a:p>
            <a:r>
              <a:rPr lang="en-US" sz="1600" dirty="0"/>
              <a:t>How easy is it to hack into a smartphone?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70B1C-1808-4357-9214-BD56CB5E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– dot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D57E9-13E1-4B53-AAD1-97DFC843C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F712D7-4828-4D41-8DD3-246CF056B2E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92949" y="1210389"/>
            <a:ext cx="6116224" cy="5465563"/>
          </a:xfrm>
        </p:spPr>
      </p:pic>
    </p:spTree>
    <p:extLst>
      <p:ext uri="{BB962C8B-B14F-4D97-AF65-F5344CB8AC3E}">
        <p14:creationId xmlns:p14="http://schemas.microsoft.com/office/powerpoint/2010/main" val="3975590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70B1C-1808-4357-9214-BD56CB5E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– system bug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D57E9-13E1-4B53-AAD1-97DFC843C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863F28-308C-4023-B13A-BA2E76EE0C23}"/>
              </a:ext>
            </a:extLst>
          </p:cNvPr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93738" y="1617711"/>
            <a:ext cx="8250237" cy="460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1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70B1C-1808-4357-9214-BD56CB5E5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8" y="527542"/>
            <a:ext cx="9693925" cy="687834"/>
          </a:xfrm>
        </p:spPr>
        <p:txBody>
          <a:bodyPr/>
          <a:lstStyle/>
          <a:p>
            <a:r>
              <a:rPr lang="en-US" dirty="0"/>
              <a:t>Research – available programs – </a:t>
            </a:r>
            <a:r>
              <a:rPr lang="en-US" dirty="0" err="1"/>
              <a:t>spyic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D57E9-13E1-4B53-AAD1-97DFC843C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B81E746-2056-414E-ACD1-0A9D7EFD683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93737" y="1361507"/>
            <a:ext cx="8193087" cy="4926923"/>
          </a:xfrm>
        </p:spPr>
      </p:pic>
    </p:spTree>
    <p:extLst>
      <p:ext uri="{BB962C8B-B14F-4D97-AF65-F5344CB8AC3E}">
        <p14:creationId xmlns:p14="http://schemas.microsoft.com/office/powerpoint/2010/main" val="3279059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70B1C-1808-4357-9214-BD56CB5E5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8" y="527542"/>
            <a:ext cx="9693925" cy="687834"/>
          </a:xfrm>
        </p:spPr>
        <p:txBody>
          <a:bodyPr/>
          <a:lstStyle/>
          <a:p>
            <a:r>
              <a:rPr lang="en-US" dirty="0"/>
              <a:t>Research – homemade attack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D57E9-13E1-4B53-AAD1-97DFC843C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44126-4EA2-452F-B583-FA964F9458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2876364"/>
            <a:ext cx="7654925" cy="3321235"/>
          </a:xfrm>
        </p:spPr>
        <p:txBody>
          <a:bodyPr/>
          <a:lstStyle/>
          <a:p>
            <a:r>
              <a:rPr lang="en-US" dirty="0"/>
              <a:t>The limits of web research in this field</a:t>
            </a:r>
          </a:p>
          <a:p>
            <a:r>
              <a:rPr lang="en-US" dirty="0"/>
              <a:t>The possibilities</a:t>
            </a:r>
          </a:p>
          <a:p>
            <a:r>
              <a:rPr lang="en-US" dirty="0"/>
              <a:t>The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261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70B1C-1808-4357-9214-BD56CB5E5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8" y="527542"/>
            <a:ext cx="9693925" cy="687834"/>
          </a:xfrm>
        </p:spPr>
        <p:txBody>
          <a:bodyPr/>
          <a:lstStyle/>
          <a:p>
            <a:r>
              <a:rPr lang="en-US" dirty="0"/>
              <a:t>Research – conclusions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D57E9-13E1-4B53-AAD1-97DFC843C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44126-4EA2-452F-B583-FA964F9458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2876365"/>
            <a:ext cx="7654925" cy="3321235"/>
          </a:xfrm>
        </p:spPr>
        <p:txBody>
          <a:bodyPr/>
          <a:lstStyle/>
          <a:p>
            <a:r>
              <a:rPr lang="en-US" dirty="0"/>
              <a:t>The importance of taking security precautions</a:t>
            </a:r>
          </a:p>
          <a:p>
            <a:r>
              <a:rPr lang="en-US" dirty="0"/>
              <a:t>Easier than expected</a:t>
            </a:r>
          </a:p>
          <a:p>
            <a:r>
              <a:rPr lang="en-US" dirty="0"/>
              <a:t>Eye opener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64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70B1C-1808-4357-9214-BD56CB5E5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8" y="527542"/>
            <a:ext cx="9693925" cy="687834"/>
          </a:xfrm>
        </p:spPr>
        <p:txBody>
          <a:bodyPr/>
          <a:lstStyle/>
          <a:p>
            <a:r>
              <a:rPr lang="en-US" dirty="0"/>
              <a:t>My “attack”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D57E9-13E1-4B53-AAD1-97DFC843C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8966DD5-D41B-4BCA-8046-4C6349CC324A}"/>
              </a:ext>
            </a:extLst>
          </p:cNvPr>
          <p:cNvPicPr>
            <a:picLocks noGrp="1"/>
          </p:cNvPicPr>
          <p:nvPr>
            <p:ph sz="quarter" idx="10"/>
          </p:nvPr>
        </p:nvPicPr>
        <p:blipFill rotWithShape="1">
          <a:blip r:embed="rId2"/>
          <a:srcRect l="31026" t="31909" r="18077" b="52621"/>
          <a:stretch/>
        </p:blipFill>
        <p:spPr bwMode="auto">
          <a:xfrm>
            <a:off x="594204" y="2373264"/>
            <a:ext cx="7654925" cy="13087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6BB5D70-E8CC-4A5E-8C16-4EEA2914FA07}"/>
              </a:ext>
            </a:extLst>
          </p:cNvPr>
          <p:cNvPicPr/>
          <p:nvPr/>
        </p:nvPicPr>
        <p:blipFill rotWithShape="1">
          <a:blip r:embed="rId2"/>
          <a:srcRect l="31026" t="46759" r="21266" b="40741"/>
          <a:stretch/>
        </p:blipFill>
        <p:spPr bwMode="auto">
          <a:xfrm>
            <a:off x="594204" y="3927029"/>
            <a:ext cx="5737860" cy="8451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BE1F99C-9046-41FD-82B2-5B32B93CC7AE}"/>
              </a:ext>
            </a:extLst>
          </p:cNvPr>
          <p:cNvPicPr/>
          <p:nvPr/>
        </p:nvPicPr>
        <p:blipFill rotWithShape="1">
          <a:blip r:embed="rId3"/>
          <a:srcRect l="30618" t="74009" r="36946" b="17473"/>
          <a:stretch/>
        </p:blipFill>
        <p:spPr bwMode="auto">
          <a:xfrm>
            <a:off x="594204" y="4976509"/>
            <a:ext cx="5721985" cy="8451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54781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72</TotalTime>
  <Words>165</Words>
  <Application>Microsoft Office PowerPoint</Application>
  <PresentationFormat>Widescreen</PresentationFormat>
  <Paragraphs>50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Century Gothic Bold</vt:lpstr>
      <vt:lpstr>Courier New</vt:lpstr>
      <vt:lpstr>Daytona Pro Light</vt:lpstr>
      <vt:lpstr>Wingdings</vt:lpstr>
      <vt:lpstr>Office Theme</vt:lpstr>
      <vt:lpstr>Personal vulnerability investigation</vt:lpstr>
      <vt:lpstr>introduction</vt:lpstr>
      <vt:lpstr>research</vt:lpstr>
      <vt:lpstr>Research – dot framework</vt:lpstr>
      <vt:lpstr>Research – system bug</vt:lpstr>
      <vt:lpstr>Research – available programs – spyic </vt:lpstr>
      <vt:lpstr>Research – homemade attack</vt:lpstr>
      <vt:lpstr>Research – conclusions</vt:lpstr>
      <vt:lpstr>My “attack”</vt:lpstr>
      <vt:lpstr>My “attack”</vt:lpstr>
      <vt:lpstr>The success scenario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vulnerability investigation</dc:title>
  <dc:creator>Pană,Florin F.</dc:creator>
  <cp:lastModifiedBy>Pană,Florin F.</cp:lastModifiedBy>
  <cp:revision>5</cp:revision>
  <dcterms:created xsi:type="dcterms:W3CDTF">2021-10-10T19:22:25Z</dcterms:created>
  <dcterms:modified xsi:type="dcterms:W3CDTF">2021-10-15T11:50:03Z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